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3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72" y="3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3923015"/>
            <a:ext cx="2508736" cy="2527488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2587842"/>
            <a:ext cx="5773084" cy="38508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3015792"/>
            <a:ext cx="4847038" cy="1599722"/>
          </a:xfrm>
        </p:spPr>
        <p:txBody>
          <a:bodyPr anchor="b"/>
          <a:lstStyle>
            <a:lvl1pPr>
              <a:defRPr sz="48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4766916"/>
            <a:ext cx="4836456" cy="104084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0001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2" y="5061539"/>
            <a:ext cx="1968535" cy="534991"/>
          </a:xfrm>
        </p:spPr>
        <p:txBody>
          <a:bodyPr anchor="t"/>
          <a:lstStyle>
            <a:lvl1pPr algn="ctr">
              <a:defRPr sz="2200">
                <a:solidFill>
                  <a:schemeClr val="accent1"/>
                </a:solidFill>
              </a:defRPr>
            </a:lvl1pPr>
          </a:lstStyle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2" y="4135346"/>
            <a:ext cx="2085881" cy="835010"/>
          </a:xfrm>
        </p:spPr>
        <p:txBody>
          <a:bodyPr anchor="ctr"/>
          <a:lstStyle>
            <a:lvl1pPr algn="l">
              <a:defRPr sz="16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5509808"/>
            <a:ext cx="738180" cy="426607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880100"/>
            <a:ext cx="9144000" cy="33020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50278"/>
            <a:ext cx="1963320" cy="54695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838199"/>
            <a:ext cx="5907840" cy="51816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97993"/>
            <a:ext cx="8041439" cy="2097259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3754402"/>
            <a:ext cx="7467601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2038388"/>
            <a:ext cx="3017520" cy="5423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2038387"/>
            <a:ext cx="3014708" cy="5423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7" y="4281002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1" y="3316840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743199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743200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87081"/>
            <a:ext cx="3008313" cy="1921339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835428"/>
            <a:ext cx="4699370" cy="5151526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0" y="3408420"/>
            <a:ext cx="3008313" cy="19190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91206"/>
            <a:ext cx="2781300" cy="819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4669654"/>
            <a:ext cx="8041440" cy="719865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594360"/>
            <a:ext cx="4873752" cy="36576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16153"/>
            <a:ext cx="6705600" cy="60312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436563"/>
            <a:ext cx="8041440" cy="1442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38388"/>
            <a:ext cx="7467600" cy="39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0E21F4FD-A5F3-4314-9515-BC0441F49223}" type="datetimeFigureOut">
              <a:rPr lang="en-US" smtClean="0"/>
              <a:t>12/10/2014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48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EA05D069-5B7D-465A-9633-525F6C8C67A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784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173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459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2024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1945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688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4400"/>
            <a:ext cx="7772400" cy="1470025"/>
          </a:xfrm>
        </p:spPr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University Catalog Management System v2.0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35052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Presenter : Christopher Sutton</a:t>
            </a:r>
          </a:p>
          <a:p>
            <a:r>
              <a:rPr lang="en-US" dirty="0" smtClean="0"/>
              <a:t>Mentor: Tim Downey</a:t>
            </a:r>
          </a:p>
          <a:p>
            <a:r>
              <a:rPr lang="en-US" dirty="0" smtClean="0"/>
              <a:t>Team Member: Jose </a:t>
            </a:r>
            <a:r>
              <a:rPr lang="en-US" dirty="0" err="1" smtClean="0"/>
              <a:t>Astudillo</a:t>
            </a:r>
            <a:endParaRPr lang="en-US" dirty="0" smtClean="0"/>
          </a:p>
          <a:p>
            <a:r>
              <a:rPr lang="en-US" dirty="0" smtClean="0"/>
              <a:t>Professor: </a:t>
            </a:r>
            <a:r>
              <a:rPr lang="en-US" dirty="0" err="1" smtClean="0"/>
              <a:t>Masoud</a:t>
            </a:r>
            <a:r>
              <a:rPr lang="en-US" dirty="0" smtClean="0"/>
              <a:t> </a:t>
            </a:r>
            <a:r>
              <a:rPr lang="en-US" dirty="0" err="1" smtClean="0"/>
              <a:t>Sadjadi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http://users.cs.fiu.edu/~mullerk/logo/FIULogo_H_CMYK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2" r="60329" b="-2"/>
          <a:stretch/>
        </p:blipFill>
        <p:spPr bwMode="auto">
          <a:xfrm rot="20593798">
            <a:off x="1182874" y="4080477"/>
            <a:ext cx="878292" cy="40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46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Modifications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appealing CSS design to better mimic original flowchart.</a:t>
            </a:r>
          </a:p>
          <a:p>
            <a:r>
              <a:rPr lang="en-US" dirty="0" smtClean="0"/>
              <a:t>Use </a:t>
            </a:r>
            <a:r>
              <a:rPr lang="en-US" dirty="0" smtClean="0"/>
              <a:t>the same </a:t>
            </a:r>
            <a:r>
              <a:rPr lang="en-US" dirty="0" smtClean="0"/>
              <a:t>flowchart foundation </a:t>
            </a:r>
            <a:r>
              <a:rPr lang="en-US" dirty="0" smtClean="0"/>
              <a:t>to allow advisers to propose new degree structures by dragging courses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231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" y="990600"/>
            <a:ext cx="8041440" cy="1442674"/>
          </a:xfrm>
        </p:spPr>
        <p:txBody>
          <a:bodyPr/>
          <a:lstStyle/>
          <a:p>
            <a:r>
              <a:rPr lang="en-US" dirty="0" smtClean="0"/>
              <a:t>What is UCMS?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48000"/>
            <a:ext cx="7183120" cy="2286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The University Catalog  Management System…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Provides a way to manage catalogs at FIU past and present.</a:t>
            </a:r>
          </a:p>
          <a:p>
            <a:pPr lvl="1"/>
            <a:r>
              <a:rPr lang="en-US" dirty="0" smtClean="0"/>
              <a:t>Looks to replace the hard copy catalogs.</a:t>
            </a:r>
            <a:endParaRPr lang="en-US" dirty="0"/>
          </a:p>
          <a:p>
            <a:pPr lvl="1"/>
            <a:r>
              <a:rPr lang="en-US" dirty="0" smtClean="0"/>
              <a:t>Facilitates the work of advisors and administrators.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760" y="1066800"/>
            <a:ext cx="119888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5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to Solve in v2.0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way to visualize a degree track, group, or set in the current system.</a:t>
            </a:r>
          </a:p>
          <a:p>
            <a:r>
              <a:rPr lang="en-US" dirty="0" smtClean="0"/>
              <a:t>Currently flowcharts are made using Microsoft Visio.</a:t>
            </a:r>
          </a:p>
          <a:p>
            <a:r>
              <a:rPr lang="en-US" dirty="0"/>
              <a:t>Does not represent the most recent data.</a:t>
            </a:r>
          </a:p>
          <a:p>
            <a:r>
              <a:rPr lang="en-US" dirty="0"/>
              <a:t>Difficult to alter.</a:t>
            </a:r>
          </a:p>
          <a:p>
            <a:r>
              <a:rPr lang="en-US" dirty="0" smtClean="0"/>
              <a:t>Not dynamic.</a:t>
            </a:r>
          </a:p>
        </p:txBody>
      </p:sp>
      <p:pic>
        <p:nvPicPr>
          <p:cNvPr id="1026" name="Picture 2" descr="Page-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3352800"/>
            <a:ext cx="2397270" cy="319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663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Implement a dynamic way to create flowcharts!</a:t>
            </a:r>
          </a:p>
          <a:p>
            <a:r>
              <a:rPr lang="en-US" dirty="0" smtClean="0"/>
              <a:t>Use current and past catalog data to build a default representation of a degree program.</a:t>
            </a:r>
          </a:p>
          <a:p>
            <a:pPr lvl="1"/>
            <a:r>
              <a:rPr lang="en-US" dirty="0" smtClean="0"/>
              <a:t>Implement algorithm to take into consideration course pre-requisites.</a:t>
            </a:r>
          </a:p>
          <a:p>
            <a:r>
              <a:rPr lang="en-US" dirty="0" smtClean="0"/>
              <a:t>Allow advisers and administrators to dynamically alter a program structure.</a:t>
            </a:r>
          </a:p>
          <a:p>
            <a:pPr lvl="1"/>
            <a:r>
              <a:rPr lang="en-US" dirty="0" smtClean="0"/>
              <a:t>Implement an algorithm to write positional values to the database for groups, sets, and courses.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4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041440" cy="1442674"/>
          </a:xfrm>
        </p:spPr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48600" cy="4572000"/>
          </a:xfrm>
        </p:spPr>
        <p:txBody>
          <a:bodyPr>
            <a:normAutofit/>
          </a:bodyPr>
          <a:lstStyle/>
          <a:p>
            <a:r>
              <a:rPr lang="en-US" dirty="0" smtClean="0"/>
              <a:t>Leverage valid information in the database.</a:t>
            </a:r>
          </a:p>
          <a:p>
            <a:r>
              <a:rPr lang="en-US" dirty="0" smtClean="0"/>
              <a:t>Dynamically create </a:t>
            </a:r>
            <a:r>
              <a:rPr lang="en-US" altLang="en-US" dirty="0" smtClean="0"/>
              <a:t>track</a:t>
            </a:r>
            <a:r>
              <a:rPr lang="en-US" altLang="en-US" dirty="0"/>
              <a:t>, group, and set </a:t>
            </a:r>
            <a:r>
              <a:rPr lang="en-US" altLang="en-US" dirty="0" smtClean="0"/>
              <a:t>flowcharts.</a:t>
            </a:r>
          </a:p>
          <a:p>
            <a:pPr marL="228600" lvl="1"/>
            <a:r>
              <a:rPr lang="en-US" altLang="en-US" sz="2400" dirty="0" smtClean="0"/>
              <a:t>Design </a:t>
            </a:r>
            <a:r>
              <a:rPr lang="en-US" altLang="en-US" sz="2400" dirty="0"/>
              <a:t>and layout is not static and can be easily modified by using CSS</a:t>
            </a:r>
            <a:r>
              <a:rPr lang="en-US" altLang="en-US" sz="2400" dirty="0" smtClean="0"/>
              <a:t>.</a:t>
            </a:r>
          </a:p>
          <a:p>
            <a:pPr marL="228600" lvl="1"/>
            <a:r>
              <a:rPr lang="en-US" altLang="en-US" sz="2400" dirty="0" smtClean="0"/>
              <a:t>Allow elements to be dragged to new locations while maintaining important metadata.</a:t>
            </a:r>
          </a:p>
          <a:p>
            <a:pPr marL="228600" lvl="1"/>
            <a:r>
              <a:rPr lang="en-US" altLang="en-US" sz="2400" dirty="0"/>
              <a:t>Advisers and administrators should be able to alter a structure of a track, group, or set and save their changes so they are viewable when the page is refreshed.</a:t>
            </a:r>
          </a:p>
          <a:p>
            <a:pPr marL="228600" lvl="1"/>
            <a:endParaRPr lang="en-US" alt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43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Requirements were implemented using the following…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Yii</a:t>
            </a:r>
            <a:r>
              <a:rPr lang="en-US" dirty="0"/>
              <a:t> </a:t>
            </a:r>
            <a:r>
              <a:rPr lang="en-US" dirty="0" smtClean="0"/>
              <a:t>Framework</a:t>
            </a:r>
          </a:p>
          <a:p>
            <a:r>
              <a:rPr lang="en-US" dirty="0" smtClean="0"/>
              <a:t>PHP</a:t>
            </a:r>
          </a:p>
          <a:p>
            <a:r>
              <a:rPr lang="en-US" dirty="0" smtClean="0"/>
              <a:t>JavaScript</a:t>
            </a:r>
          </a:p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80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Flowchart Database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1" y="1524000"/>
            <a:ext cx="893924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326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304800"/>
            <a:ext cx="8041440" cy="1442674"/>
          </a:xfrm>
        </p:spPr>
        <p:txBody>
          <a:bodyPr/>
          <a:lstStyle/>
          <a:p>
            <a:r>
              <a:rPr lang="en-US" dirty="0" smtClean="0"/>
              <a:t>View Track Sequence Diagram</a:t>
            </a:r>
            <a:endParaRPr lang="en-US" dirty="0"/>
          </a:p>
        </p:txBody>
      </p:sp>
      <p:pic>
        <p:nvPicPr>
          <p:cNvPr id="4" name="Picture 41" descr="UCMSv2-002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747474"/>
            <a:ext cx="8534400" cy="4881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439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-381000"/>
            <a:ext cx="8041440" cy="1442674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762000"/>
            <a:ext cx="88392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5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ketchbook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Sketchbook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ketchbook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Sketchbook</Template>
  <TotalTime>194</TotalTime>
  <Words>297</Words>
  <Application>Microsoft Office PowerPoint</Application>
  <PresentationFormat>On-screen Show (4:3)</PresentationFormat>
  <Paragraphs>43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Bradley Hand ITC TT-Bold</vt:lpstr>
      <vt:lpstr>Cambria</vt:lpstr>
      <vt:lpstr>Rage Italic</vt:lpstr>
      <vt:lpstr>Sketchbook</vt:lpstr>
      <vt:lpstr>University Catalog Management System v2.0</vt:lpstr>
      <vt:lpstr>What is UCMS?</vt:lpstr>
      <vt:lpstr>Problems to Solve in v2.0</vt:lpstr>
      <vt:lpstr>Solution</vt:lpstr>
      <vt:lpstr>Requirements</vt:lpstr>
      <vt:lpstr>Implementation</vt:lpstr>
      <vt:lpstr>Flowchart Database Model</vt:lpstr>
      <vt:lpstr>View Track Sequence Diagram</vt:lpstr>
      <vt:lpstr>Demo</vt:lpstr>
      <vt:lpstr>Future Modifications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Catalog Management System v2.0</dc:title>
  <dc:creator>JOSE ASTUDILLO</dc:creator>
  <cp:lastModifiedBy>Chris</cp:lastModifiedBy>
  <cp:revision>15</cp:revision>
  <dcterms:created xsi:type="dcterms:W3CDTF">2014-12-10T03:30:49Z</dcterms:created>
  <dcterms:modified xsi:type="dcterms:W3CDTF">2014-12-10T20:58:59Z</dcterms:modified>
</cp:coreProperties>
</file>

<file path=docProps/thumbnail.jpeg>
</file>